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Fira Sans" charset="1" panose="020B0503050000020004"/>
      <p:regular r:id="rId18"/>
    </p:embeddedFont>
    <p:embeddedFont>
      <p:font typeface="Fira Sans Bold" charset="1" panose="020B0803050000020004"/>
      <p:regular r:id="rId19"/>
    </p:embeddedFont>
    <p:embeddedFont>
      <p:font typeface="Fira Sans Italics" charset="1" panose="020B0503050000020004"/>
      <p:regular r:id="rId20"/>
    </p:embeddedFont>
    <p:embeddedFont>
      <p:font typeface="Fira Sans Bold Italics" charset="1" panose="020B0803050000020004"/>
      <p:regular r:id="rId21"/>
    </p:embeddedFont>
    <p:embeddedFont>
      <p:font typeface="Fira Sans Thin" charset="1" panose="020B0303050000020004"/>
      <p:regular r:id="rId22"/>
    </p:embeddedFont>
    <p:embeddedFont>
      <p:font typeface="Fira Sans Thin Italics" charset="1" panose="020B0303050000020004"/>
      <p:regular r:id="rId23"/>
    </p:embeddedFont>
    <p:embeddedFont>
      <p:font typeface="Fira Sans Extra-Light" charset="1" panose="020B0403050000020004"/>
      <p:regular r:id="rId24"/>
    </p:embeddedFont>
    <p:embeddedFont>
      <p:font typeface="Fira Sans Extra-Light Italics" charset="1" panose="020B0403050000020004"/>
      <p:regular r:id="rId25"/>
    </p:embeddedFont>
    <p:embeddedFont>
      <p:font typeface="Fira Sans Light" charset="1" panose="020B0403050000020004"/>
      <p:regular r:id="rId26"/>
    </p:embeddedFont>
    <p:embeddedFont>
      <p:font typeface="Fira Sans Light Italics" charset="1" panose="020B0403050000020004"/>
      <p:regular r:id="rId27"/>
    </p:embeddedFont>
    <p:embeddedFont>
      <p:font typeface="Fira Sans Medium" charset="1" panose="020B0603050000020004"/>
      <p:regular r:id="rId28"/>
    </p:embeddedFont>
    <p:embeddedFont>
      <p:font typeface="Fira Sans Medium Italics" charset="1" panose="020B0603050000020004"/>
      <p:regular r:id="rId29"/>
    </p:embeddedFont>
    <p:embeddedFont>
      <p:font typeface="Fira Sans Semi-Bold" charset="1" panose="020B0603050000020004"/>
      <p:regular r:id="rId30"/>
    </p:embeddedFont>
    <p:embeddedFont>
      <p:font typeface="Fira Sans Semi-Bold Italics" charset="1" panose="020B0703050000020004"/>
      <p:regular r:id="rId31"/>
    </p:embeddedFont>
    <p:embeddedFont>
      <p:font typeface="Fira Sans Ultra-Bold" charset="1" panose="020B0903050000020004"/>
      <p:regular r:id="rId32"/>
    </p:embeddedFont>
    <p:embeddedFont>
      <p:font typeface="Fira Sans Ultra-Bold Italics" charset="1" panose="020B0903050000020004"/>
      <p:regular r:id="rId33"/>
    </p:embeddedFont>
    <p:embeddedFont>
      <p:font typeface="Fira Sans Heavy" charset="1" panose="020B0A03050000020004"/>
      <p:regular r:id="rId34"/>
    </p:embeddedFont>
    <p:embeddedFont>
      <p:font typeface="Fira Sans Heavy Italics" charset="1" panose="020B0A030500000200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infinity-coders.vercel.app" TargetMode="External" Type="http://schemas.openxmlformats.org/officeDocument/2006/relationships/hyperlink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674" y="-281507"/>
            <a:ext cx="11100618" cy="1108285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7045151"/>
            <a:ext cx="4747114" cy="2634648"/>
          </a:xfrm>
          <a:custGeom>
            <a:avLst/>
            <a:gdLst/>
            <a:ahLst/>
            <a:cxnLst/>
            <a:rect r="r" b="b" t="t" l="l"/>
            <a:pathLst>
              <a:path h="2634648" w="4747114">
                <a:moveTo>
                  <a:pt x="0" y="0"/>
                </a:moveTo>
                <a:lnTo>
                  <a:pt x="4747114" y="0"/>
                </a:lnTo>
                <a:lnTo>
                  <a:pt x="4747114" y="2634648"/>
                </a:lnTo>
                <a:lnTo>
                  <a:pt x="0" y="263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96214" y="725940"/>
            <a:ext cx="8963086" cy="375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546"/>
              </a:lnSpc>
            </a:pPr>
            <a:r>
              <a:rPr lang="en-US" sz="14122">
                <a:solidFill>
                  <a:srgbClr val="7184BB"/>
                </a:solidFill>
                <a:latin typeface="Open Sans Extra Bold"/>
              </a:rPr>
              <a:t>INFINITY</a:t>
            </a:r>
          </a:p>
          <a:p>
            <a:pPr>
              <a:lnSpc>
                <a:spcPts val="14546"/>
              </a:lnSpc>
            </a:pPr>
            <a:r>
              <a:rPr lang="en-US" sz="14122">
                <a:solidFill>
                  <a:srgbClr val="7184BB"/>
                </a:solidFill>
                <a:latin typeface="Open Sans Extra Bold"/>
              </a:rPr>
              <a:t>CODERS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76277" y="4803198"/>
            <a:ext cx="5639028" cy="130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1"/>
              </a:lnSpc>
            </a:pPr>
            <a:r>
              <a:rPr lang="en-US" sz="2716">
                <a:solidFill>
                  <a:srgbClr val="19055B"/>
                </a:solidFill>
                <a:latin typeface="Fira Sans Bold"/>
              </a:rPr>
              <a:t>By Akshay Jha</a:t>
            </a:r>
          </a:p>
          <a:p>
            <a:pPr>
              <a:lnSpc>
                <a:spcPts val="3531"/>
              </a:lnSpc>
            </a:pPr>
            <a:r>
              <a:rPr lang="en-US" sz="2716">
                <a:solidFill>
                  <a:srgbClr val="19055B"/>
                </a:solidFill>
                <a:latin typeface="Fira Sans Bold"/>
              </a:rPr>
              <a:t>Roll:- 2110990127, G5, CSE 3rd Year</a:t>
            </a:r>
          </a:p>
          <a:p>
            <a:pPr>
              <a:lnSpc>
                <a:spcPts val="327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776277" y="6065363"/>
            <a:ext cx="5639028" cy="43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1"/>
              </a:lnSpc>
            </a:pPr>
            <a:r>
              <a:rPr lang="en-US" sz="2616">
                <a:solidFill>
                  <a:srgbClr val="725EEA"/>
                </a:solidFill>
                <a:latin typeface="Fira Sans Bold"/>
              </a:rPr>
              <a:t>Course Instructor:- Lavish Arora Sir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36668"/>
            <a:ext cx="16822564" cy="7684057"/>
          </a:xfrm>
          <a:custGeom>
            <a:avLst/>
            <a:gdLst/>
            <a:ahLst/>
            <a:cxnLst/>
            <a:rect r="r" b="b" t="t" l="l"/>
            <a:pathLst>
              <a:path h="7684057" w="16822564">
                <a:moveTo>
                  <a:pt x="0" y="0"/>
                </a:moveTo>
                <a:lnTo>
                  <a:pt x="16822564" y="0"/>
                </a:lnTo>
                <a:lnTo>
                  <a:pt x="16822564" y="7684056"/>
                </a:lnTo>
                <a:lnTo>
                  <a:pt x="0" y="7684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15241" y="-123825"/>
            <a:ext cx="5857518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Canva Sans Bold"/>
              </a:rPr>
              <a:t>Course Gallery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E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0333" y="1224569"/>
            <a:ext cx="9867335" cy="8490948"/>
          </a:xfrm>
          <a:custGeom>
            <a:avLst/>
            <a:gdLst/>
            <a:ahLst/>
            <a:cxnLst/>
            <a:rect r="r" b="b" t="t" l="l"/>
            <a:pathLst>
              <a:path h="8490948" w="9867335">
                <a:moveTo>
                  <a:pt x="0" y="0"/>
                </a:moveTo>
                <a:lnTo>
                  <a:pt x="9867334" y="0"/>
                </a:lnTo>
                <a:lnTo>
                  <a:pt x="9867334" y="8490948"/>
                </a:lnTo>
                <a:lnTo>
                  <a:pt x="0" y="8490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61039" y="72390"/>
            <a:ext cx="3565922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Checkout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729" y="4682807"/>
            <a:ext cx="17150542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u="sng">
                <a:solidFill>
                  <a:srgbClr val="2F3E56"/>
                </a:solidFill>
                <a:latin typeface="Arimo"/>
                <a:hlinkClick r:id="rId2" tooltip="https://infinity-coders.vercel.app"/>
              </a:rPr>
              <a:t>https://infinity-coders.vercel.app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859979"/>
            <a:ext cx="18288000" cy="10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F3E56"/>
                </a:solidFill>
                <a:latin typeface="Canva Sans Bold"/>
              </a:rPr>
              <a:t>Live Preview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2F3E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33849" y="4274503"/>
            <a:ext cx="622030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8168" y="1701180"/>
            <a:ext cx="6884641" cy="68846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75827" y="4057269"/>
            <a:ext cx="3129323" cy="1552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4"/>
              </a:lnSpc>
            </a:pPr>
            <a:r>
              <a:rPr lang="en-US" sz="9103">
                <a:solidFill>
                  <a:srgbClr val="FFFFFF"/>
                </a:solidFill>
                <a:latin typeface="Canva Sans Bold"/>
              </a:rPr>
              <a:t>Index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3330912"/>
            <a:ext cx="6954287" cy="3303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0913" indent="-515456" lvl="1">
              <a:lnSpc>
                <a:spcPts val="6684"/>
              </a:lnSpc>
              <a:buFont typeface="Arial"/>
              <a:buChar char="•"/>
            </a:pPr>
            <a:r>
              <a:rPr lang="en-US" sz="4774">
                <a:solidFill>
                  <a:srgbClr val="19055B"/>
                </a:solidFill>
                <a:latin typeface="Fira Sans"/>
              </a:rPr>
              <a:t>About the project</a:t>
            </a:r>
          </a:p>
          <a:p>
            <a:pPr marL="1030913" indent="-515456" lvl="1">
              <a:lnSpc>
                <a:spcPts val="6684"/>
              </a:lnSpc>
              <a:buFont typeface="Arial"/>
              <a:buChar char="•"/>
            </a:pPr>
            <a:r>
              <a:rPr lang="en-US" sz="4774">
                <a:solidFill>
                  <a:srgbClr val="19055B"/>
                </a:solidFill>
                <a:latin typeface="Fira Sans"/>
              </a:rPr>
              <a:t>Some key features</a:t>
            </a:r>
          </a:p>
          <a:p>
            <a:pPr marL="1030913" indent="-515456" lvl="1">
              <a:lnSpc>
                <a:spcPts val="6684"/>
              </a:lnSpc>
              <a:buFont typeface="Arial"/>
              <a:buChar char="•"/>
            </a:pPr>
            <a:r>
              <a:rPr lang="en-US" sz="4774">
                <a:solidFill>
                  <a:srgbClr val="19055B"/>
                </a:solidFill>
                <a:latin typeface="Fira Sans"/>
              </a:rPr>
              <a:t>Screenshots </a:t>
            </a:r>
          </a:p>
          <a:p>
            <a:pPr marL="1030913" indent="-515456" lvl="1">
              <a:lnSpc>
                <a:spcPts val="6684"/>
              </a:lnSpc>
              <a:buFont typeface="Arial"/>
              <a:buChar char="•"/>
            </a:pPr>
            <a:r>
              <a:rPr lang="en-US" sz="4774">
                <a:solidFill>
                  <a:srgbClr val="19055B"/>
                </a:solidFill>
                <a:latin typeface="Fira Sans"/>
              </a:rPr>
              <a:t>Live Preview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3741" y="2108422"/>
            <a:ext cx="12898737" cy="4919501"/>
            <a:chOff x="0" y="0"/>
            <a:chExt cx="17198316" cy="655933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7198316" cy="1581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01"/>
                </a:lnSpc>
                <a:spcBef>
                  <a:spcPct val="0"/>
                </a:spcBef>
              </a:pPr>
              <a:r>
                <a:rPr lang="en-US" sz="7834" spc="-78">
                  <a:solidFill>
                    <a:srgbClr val="000000"/>
                  </a:solidFill>
                  <a:latin typeface="Fira Sans Medium"/>
                </a:rPr>
                <a:t>Introduction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82772"/>
              <a:ext cx="15407511" cy="4776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6396" indent="-283198" lvl="1">
                <a:lnSpc>
                  <a:spcPts val="3672"/>
                </a:lnSpc>
                <a:buFont typeface="Arial"/>
                <a:buChar char="•"/>
              </a:pPr>
              <a:r>
                <a:rPr lang="en-US" sz="2623">
                  <a:solidFill>
                    <a:srgbClr val="000000"/>
                  </a:solidFill>
                  <a:latin typeface="Fira Sans Light"/>
                </a:rPr>
                <a:t>Web-based course selling e-commerce platform built with HTML, CSS, and JavaScript</a:t>
              </a:r>
            </a:p>
            <a:p>
              <a:pPr marL="566396" indent="-283198" lvl="1">
                <a:lnSpc>
                  <a:spcPts val="3672"/>
                </a:lnSpc>
                <a:buFont typeface="Arial"/>
                <a:buChar char="•"/>
              </a:pPr>
              <a:r>
                <a:rPr lang="en-US" sz="2623">
                  <a:solidFill>
                    <a:srgbClr val="000000"/>
                  </a:solidFill>
                  <a:latin typeface="Fira Sans Light"/>
                </a:rPr>
                <a:t>Category wise Courses</a:t>
              </a:r>
            </a:p>
            <a:p>
              <a:pPr marL="566396" indent="-283198" lvl="1">
                <a:lnSpc>
                  <a:spcPts val="3672"/>
                </a:lnSpc>
                <a:buFont typeface="Arial"/>
                <a:buChar char="•"/>
              </a:pPr>
              <a:r>
                <a:rPr lang="en-US" sz="2623">
                  <a:solidFill>
                    <a:srgbClr val="000000"/>
                  </a:solidFill>
                  <a:latin typeface="Fira Sans Light"/>
                </a:rPr>
                <a:t>Includes login and sign-up capabilities</a:t>
              </a:r>
            </a:p>
            <a:p>
              <a:pPr marL="566396" indent="-283198" lvl="1">
                <a:lnSpc>
                  <a:spcPts val="3672"/>
                </a:lnSpc>
                <a:buFont typeface="Arial"/>
                <a:buChar char="•"/>
              </a:pPr>
              <a:r>
                <a:rPr lang="en-US" sz="2623">
                  <a:solidFill>
                    <a:srgbClr val="000000"/>
                  </a:solidFill>
                  <a:latin typeface="Fira Sans Light"/>
                </a:rPr>
                <a:t>Student Dashboard</a:t>
              </a:r>
            </a:p>
            <a:p>
              <a:pPr marL="566396" indent="-283198" lvl="1">
                <a:lnSpc>
                  <a:spcPts val="3672"/>
                </a:lnSpc>
                <a:buFont typeface="Arial"/>
                <a:buChar char="•"/>
              </a:pPr>
              <a:r>
                <a:rPr lang="en-US" sz="2623">
                  <a:solidFill>
                    <a:srgbClr val="000000"/>
                  </a:solidFill>
                  <a:latin typeface="Fira Sans Light"/>
                </a:rPr>
                <a:t>Features a shopping cart for easy product management</a:t>
              </a:r>
            </a:p>
            <a:p>
              <a:pPr marL="566396" indent="-283198" lvl="1">
                <a:lnSpc>
                  <a:spcPts val="3672"/>
                </a:lnSpc>
                <a:buFont typeface="Arial"/>
                <a:buChar char="•"/>
              </a:pPr>
              <a:r>
                <a:rPr lang="en-US" sz="2623">
                  <a:solidFill>
                    <a:srgbClr val="000000"/>
                  </a:solidFill>
                  <a:latin typeface="Fira Sans Light"/>
                </a:rPr>
                <a:t>Incorporates Watch Video Feature</a:t>
              </a:r>
            </a:p>
            <a:p>
              <a:pPr algn="l">
                <a:lnSpc>
                  <a:spcPts val="367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12186" y="7027924"/>
            <a:ext cx="4747114" cy="2634648"/>
          </a:xfrm>
          <a:custGeom>
            <a:avLst/>
            <a:gdLst/>
            <a:ahLst/>
            <a:cxnLst/>
            <a:rect r="r" b="b" t="t" l="l"/>
            <a:pathLst>
              <a:path h="2634648" w="4747114">
                <a:moveTo>
                  <a:pt x="0" y="0"/>
                </a:moveTo>
                <a:lnTo>
                  <a:pt x="4747114" y="0"/>
                </a:lnTo>
                <a:lnTo>
                  <a:pt x="4747114" y="2634648"/>
                </a:lnTo>
                <a:lnTo>
                  <a:pt x="0" y="263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81368" y="952500"/>
            <a:ext cx="5925264" cy="65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  <a:spcBef>
                <a:spcPct val="0"/>
              </a:spcBef>
            </a:pPr>
            <a:r>
              <a:rPr lang="en-US" sz="3822">
                <a:solidFill>
                  <a:srgbClr val="19055B"/>
                </a:solidFill>
                <a:latin typeface="Fira Sans Bold"/>
              </a:rPr>
              <a:t>Features Of Infinity Coders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51865" y="2603776"/>
            <a:ext cx="7579061" cy="1867140"/>
            <a:chOff x="0" y="0"/>
            <a:chExt cx="10105414" cy="24895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0105414" cy="67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57"/>
                </a:lnSpc>
                <a:spcBef>
                  <a:spcPct val="0"/>
                </a:spcBef>
              </a:pPr>
              <a:r>
                <a:rPr lang="en-US" sz="3298">
                  <a:solidFill>
                    <a:srgbClr val="000000"/>
                  </a:solidFill>
                  <a:latin typeface="Fira Sans Medium"/>
                </a:rPr>
                <a:t>Interactive Ui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78977"/>
              <a:ext cx="10105414" cy="151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68160" indent="-234080" lvl="1">
                <a:lnSpc>
                  <a:spcPts val="3035"/>
                </a:lnSpc>
                <a:buFont typeface="Arial"/>
                <a:buChar char="•"/>
              </a:pPr>
              <a:r>
                <a:rPr lang="en-US" sz="2168">
                  <a:solidFill>
                    <a:srgbClr val="000000"/>
                  </a:solidFill>
                  <a:latin typeface="Fira Sans Light"/>
                </a:rPr>
                <a:t>Student Dashboard </a:t>
              </a:r>
            </a:p>
            <a:p>
              <a:pPr marL="468160" indent="-234080" lvl="1">
                <a:lnSpc>
                  <a:spcPts val="3035"/>
                </a:lnSpc>
                <a:buFont typeface="Arial"/>
                <a:buChar char="•"/>
              </a:pPr>
              <a:r>
                <a:rPr lang="en-US" sz="2168">
                  <a:solidFill>
                    <a:srgbClr val="000000"/>
                  </a:solidFill>
                  <a:latin typeface="Fira Sans Light"/>
                </a:rPr>
                <a:t>Cart functionality for users</a:t>
              </a:r>
            </a:p>
            <a:p>
              <a:pPr marL="468160" indent="-234080" lvl="1">
                <a:lnSpc>
                  <a:spcPts val="3035"/>
                </a:lnSpc>
                <a:buFont typeface="Arial"/>
                <a:buChar char="•"/>
              </a:pPr>
              <a:r>
                <a:rPr lang="en-US" sz="2168">
                  <a:solidFill>
                    <a:srgbClr val="000000"/>
                  </a:solidFill>
                  <a:latin typeface="Fira Sans Light"/>
                </a:rPr>
                <a:t>Customizable global themes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50793" y="2603776"/>
            <a:ext cx="9837207" cy="2251228"/>
            <a:chOff x="0" y="0"/>
            <a:chExt cx="13116276" cy="30016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116276" cy="67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57"/>
                </a:lnSpc>
                <a:spcBef>
                  <a:spcPct val="0"/>
                </a:spcBef>
              </a:pPr>
              <a:r>
                <a:rPr lang="en-US" sz="3298">
                  <a:solidFill>
                    <a:srgbClr val="000000"/>
                  </a:solidFill>
                  <a:latin typeface="Fira Sans Medium"/>
                </a:rPr>
                <a:t>Styling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78977"/>
              <a:ext cx="13116276" cy="2022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68160" indent="-234080" lvl="1">
                <a:lnSpc>
                  <a:spcPts val="3035"/>
                </a:lnSpc>
                <a:buFont typeface="Arial"/>
                <a:buChar char="•"/>
              </a:pPr>
              <a:r>
                <a:rPr lang="en-US" sz="2168">
                  <a:solidFill>
                    <a:srgbClr val="000000"/>
                  </a:solidFill>
                  <a:latin typeface="Fira Sans Light"/>
                </a:rPr>
                <a:t>Distinct style sheets for different styling</a:t>
              </a:r>
            </a:p>
            <a:p>
              <a:pPr marL="468160" indent="-234080" lvl="1">
                <a:lnSpc>
                  <a:spcPts val="3035"/>
                </a:lnSpc>
                <a:buFont typeface="Arial"/>
                <a:buChar char="•"/>
              </a:pPr>
              <a:r>
                <a:rPr lang="en-US" sz="2168">
                  <a:solidFill>
                    <a:srgbClr val="000000"/>
                  </a:solidFill>
                  <a:latin typeface="Fira Sans Light"/>
                </a:rPr>
                <a:t>Unified design system with a single style sheet</a:t>
              </a:r>
            </a:p>
            <a:p>
              <a:pPr marL="468160" indent="-234080" lvl="1">
                <a:lnSpc>
                  <a:spcPts val="3035"/>
                </a:lnSpc>
                <a:buFont typeface="Arial"/>
                <a:buChar char="•"/>
              </a:pPr>
              <a:r>
                <a:rPr lang="en-US" sz="2168">
                  <a:solidFill>
                    <a:srgbClr val="000000"/>
                  </a:solidFill>
                  <a:latin typeface="Fira Sans Light"/>
                </a:rPr>
                <a:t>Individual style sheets for specific pages, maintaining global design consistency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1865" y="5816085"/>
            <a:ext cx="7579061" cy="1867140"/>
            <a:chOff x="0" y="0"/>
            <a:chExt cx="10105414" cy="24895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0105414" cy="67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57"/>
                </a:lnSpc>
                <a:spcBef>
                  <a:spcPct val="0"/>
                </a:spcBef>
              </a:pPr>
              <a:r>
                <a:rPr lang="en-US" sz="3298">
                  <a:solidFill>
                    <a:srgbClr val="000000"/>
                  </a:solidFill>
                  <a:latin typeface="Fira Sans Medium"/>
                </a:rPr>
                <a:t>Scripting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78977"/>
              <a:ext cx="10105414" cy="151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68160" indent="-234080" lvl="1">
                <a:lnSpc>
                  <a:spcPts val="3035"/>
                </a:lnSpc>
                <a:buFont typeface="Arial"/>
                <a:buChar char="•"/>
              </a:pPr>
              <a:r>
                <a:rPr lang="en-US" sz="2168">
                  <a:solidFill>
                    <a:srgbClr val="000000"/>
                  </a:solidFill>
                  <a:latin typeface="Fira Sans Light"/>
                </a:rPr>
                <a:t>Scripting for user interactions</a:t>
              </a:r>
            </a:p>
            <a:p>
              <a:pPr marL="468160" indent="-234080" lvl="1">
                <a:lnSpc>
                  <a:spcPts val="3035"/>
                </a:lnSpc>
                <a:buFont typeface="Arial"/>
                <a:buChar char="•"/>
              </a:pPr>
              <a:r>
                <a:rPr lang="en-US" sz="2168">
                  <a:solidFill>
                    <a:srgbClr val="000000"/>
                  </a:solidFill>
                  <a:latin typeface="Fira Sans Light"/>
                </a:rPr>
                <a:t>Automatic redirection to sign-in for non-logged-in users</a:t>
              </a:r>
            </a:p>
            <a:p>
              <a:pPr marL="468160" indent="-234080" lvl="1">
                <a:lnSpc>
                  <a:spcPts val="3035"/>
                </a:lnSpc>
                <a:buFont typeface="Arial"/>
                <a:buChar char="•"/>
              </a:pPr>
              <a:r>
                <a:rPr lang="en-US" sz="2168">
                  <a:solidFill>
                    <a:srgbClr val="000000"/>
                  </a:solidFill>
                  <a:latin typeface="Fira Sans Light"/>
                </a:rPr>
                <a:t>Video Filtering According to Difficulty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387" y="951124"/>
            <a:ext cx="13032236" cy="1914985"/>
            <a:chOff x="0" y="0"/>
            <a:chExt cx="17376315" cy="25533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151741" y="0"/>
              <a:ext cx="2224574" cy="2553313"/>
            </a:xfrm>
            <a:custGeom>
              <a:avLst/>
              <a:gdLst/>
              <a:ahLst/>
              <a:cxnLst/>
              <a:rect r="r" b="b" t="t" l="l"/>
              <a:pathLst>
                <a:path h="2553313" w="2224574">
                  <a:moveTo>
                    <a:pt x="0" y="0"/>
                  </a:moveTo>
                  <a:lnTo>
                    <a:pt x="2224574" y="0"/>
                  </a:lnTo>
                  <a:lnTo>
                    <a:pt x="2224574" y="2553313"/>
                  </a:lnTo>
                  <a:lnTo>
                    <a:pt x="0" y="255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8871"/>
              <a:ext cx="14551950" cy="232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698"/>
                </a:lnSpc>
                <a:spcBef>
                  <a:spcPct val="0"/>
                </a:spcBef>
              </a:pPr>
              <a:r>
                <a:rPr lang="en-US" sz="10499">
                  <a:solidFill>
                    <a:srgbClr val="19055B"/>
                  </a:solidFill>
                  <a:latin typeface="Fira Sans Bold"/>
                </a:rPr>
                <a:t>Technology Stack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531" y="4110622"/>
            <a:ext cx="14724961" cy="4539810"/>
            <a:chOff x="0" y="0"/>
            <a:chExt cx="19633281" cy="6053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36499" y="22727"/>
              <a:ext cx="1850192" cy="1902067"/>
            </a:xfrm>
            <a:custGeom>
              <a:avLst/>
              <a:gdLst/>
              <a:ahLst/>
              <a:cxnLst/>
              <a:rect r="r" b="b" t="t" l="l"/>
              <a:pathLst>
                <a:path h="1902067" w="1850192">
                  <a:moveTo>
                    <a:pt x="0" y="0"/>
                  </a:moveTo>
                  <a:lnTo>
                    <a:pt x="1850192" y="0"/>
                  </a:lnTo>
                  <a:lnTo>
                    <a:pt x="1850192" y="1902067"/>
                  </a:lnTo>
                  <a:lnTo>
                    <a:pt x="0" y="1902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4854" cy="1924794"/>
            </a:xfrm>
            <a:custGeom>
              <a:avLst/>
              <a:gdLst/>
              <a:ahLst/>
              <a:cxnLst/>
              <a:rect r="r" b="b" t="t" l="l"/>
              <a:pathLst>
                <a:path h="1924794" w="1364854">
                  <a:moveTo>
                    <a:pt x="0" y="0"/>
                  </a:moveTo>
                  <a:lnTo>
                    <a:pt x="1364854" y="0"/>
                  </a:lnTo>
                  <a:lnTo>
                    <a:pt x="1364854" y="1924794"/>
                  </a:lnTo>
                  <a:lnTo>
                    <a:pt x="0" y="1924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929235" y="19730"/>
              <a:ext cx="5222514" cy="136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79"/>
                </a:lnSpc>
              </a:pPr>
              <a:r>
                <a:rPr lang="en-US" sz="6199">
                  <a:solidFill>
                    <a:srgbClr val="19055B"/>
                  </a:solidFill>
                  <a:latin typeface="Canva Sans Bold"/>
                </a:rPr>
                <a:t>HTML 5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75118" y="4116214"/>
              <a:ext cx="7673403" cy="136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79"/>
                </a:lnSpc>
              </a:pPr>
              <a:r>
                <a:rPr lang="en-US" sz="6199">
                  <a:solidFill>
                    <a:srgbClr val="19055B"/>
                  </a:solidFill>
                  <a:latin typeface="Canva Sans Bold"/>
                </a:rPr>
                <a:t>CSS / CSS3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087409"/>
              <a:ext cx="1393840" cy="1965671"/>
            </a:xfrm>
            <a:custGeom>
              <a:avLst/>
              <a:gdLst/>
              <a:ahLst/>
              <a:cxnLst/>
              <a:rect r="r" b="b" t="t" l="l"/>
              <a:pathLst>
                <a:path h="1965671" w="1393840">
                  <a:moveTo>
                    <a:pt x="0" y="0"/>
                  </a:moveTo>
                  <a:lnTo>
                    <a:pt x="1393840" y="0"/>
                  </a:lnTo>
                  <a:lnTo>
                    <a:pt x="1393840" y="1965671"/>
                  </a:lnTo>
                  <a:lnTo>
                    <a:pt x="0" y="1965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2275975" y="-91573"/>
              <a:ext cx="7357306" cy="136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79"/>
                </a:lnSpc>
              </a:pPr>
              <a:r>
                <a:rPr lang="en-US" sz="6199">
                  <a:solidFill>
                    <a:srgbClr val="19055B"/>
                  </a:solidFill>
                  <a:latin typeface="Canva Sans Bold"/>
                </a:rPr>
                <a:t>JavaScript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9509" y="1632737"/>
            <a:ext cx="15868982" cy="7021526"/>
          </a:xfrm>
          <a:custGeom>
            <a:avLst/>
            <a:gdLst/>
            <a:ahLst/>
            <a:cxnLst/>
            <a:rect r="r" b="b" t="t" l="l"/>
            <a:pathLst>
              <a:path h="7021526" w="15868982">
                <a:moveTo>
                  <a:pt x="0" y="0"/>
                </a:moveTo>
                <a:lnTo>
                  <a:pt x="15868982" y="0"/>
                </a:lnTo>
                <a:lnTo>
                  <a:pt x="15868982" y="7021526"/>
                </a:lnTo>
                <a:lnTo>
                  <a:pt x="0" y="7021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35190" y="227252"/>
            <a:ext cx="223325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Home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1494" y="1805444"/>
            <a:ext cx="15269850" cy="6945969"/>
          </a:xfrm>
          <a:custGeom>
            <a:avLst/>
            <a:gdLst/>
            <a:ahLst/>
            <a:cxnLst/>
            <a:rect r="r" b="b" t="t" l="l"/>
            <a:pathLst>
              <a:path h="6945969" w="15269850">
                <a:moveTo>
                  <a:pt x="0" y="0"/>
                </a:moveTo>
                <a:lnTo>
                  <a:pt x="15269850" y="0"/>
                </a:lnTo>
                <a:lnTo>
                  <a:pt x="15269850" y="6945969"/>
                </a:lnTo>
                <a:lnTo>
                  <a:pt x="0" y="694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30393" y="367665"/>
            <a:ext cx="342721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About Us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4536" y="2028453"/>
            <a:ext cx="15184764" cy="7042907"/>
          </a:xfrm>
          <a:custGeom>
            <a:avLst/>
            <a:gdLst/>
            <a:ahLst/>
            <a:cxnLst/>
            <a:rect r="r" b="b" t="t" l="l"/>
            <a:pathLst>
              <a:path h="7042907" w="15184764">
                <a:moveTo>
                  <a:pt x="0" y="0"/>
                </a:moveTo>
                <a:lnTo>
                  <a:pt x="15184764" y="0"/>
                </a:lnTo>
                <a:lnTo>
                  <a:pt x="15184764" y="7042907"/>
                </a:lnTo>
                <a:lnTo>
                  <a:pt x="0" y="704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38931" y="578624"/>
            <a:ext cx="3010138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Courses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1019" y="1590519"/>
            <a:ext cx="16147685" cy="7362064"/>
          </a:xfrm>
          <a:custGeom>
            <a:avLst/>
            <a:gdLst/>
            <a:ahLst/>
            <a:cxnLst/>
            <a:rect r="r" b="b" t="t" l="l"/>
            <a:pathLst>
              <a:path h="7362064" w="16147685">
                <a:moveTo>
                  <a:pt x="0" y="0"/>
                </a:moveTo>
                <a:lnTo>
                  <a:pt x="16147685" y="0"/>
                </a:lnTo>
                <a:lnTo>
                  <a:pt x="16147685" y="7362064"/>
                </a:lnTo>
                <a:lnTo>
                  <a:pt x="0" y="7362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40573" y="9526"/>
            <a:ext cx="3406855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Dashboard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DAFyV4jXDGQ</dc:identifier>
  <dcterms:modified xsi:type="dcterms:W3CDTF">2011-08-01T06:04:30Z</dcterms:modified>
  <cp:revision>1</cp:revision>
  <dc:title>Infinity Coders</dc:title>
</cp:coreProperties>
</file>